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304" r:id="rId6"/>
    <p:sldId id="30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332" autoAdjust="0"/>
  </p:normalViewPr>
  <p:slideViewPr>
    <p:cSldViewPr>
      <p:cViewPr varScale="1">
        <p:scale>
          <a:sx n="81" d="100"/>
          <a:sy n="81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Le profil personnel</a:t>
            </a:r>
          </a:p>
          <a:p>
            <a:r>
              <a:rPr lang="fr-FR" i="1" dirty="0" smtClean="0"/>
              <a:t>On se pr</a:t>
            </a:r>
            <a:r>
              <a:rPr lang="fr-FR" i="1" dirty="0" smtClean="0"/>
              <a:t>ésente.</a:t>
            </a:r>
            <a:endParaRPr lang="fr-FR" i="1" noProof="0" dirty="0" smtClean="0"/>
          </a:p>
          <a:p>
            <a:endParaRPr lang="fr-FR" dirty="0"/>
          </a:p>
          <a:p>
            <a:endParaRPr lang="fr-FR" noProof="0" dirty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" y="3818229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7440" y="43434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467600" cy="5105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Prenez une carte de note.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En haut, </a:t>
            </a:r>
            <a:r>
              <a:rPr lang="fr-FR" sz="2400" b="1" dirty="0" smtClean="0"/>
              <a:t>écrivez votre prénom.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Sur la carte, vous allez écrire les informations que vous avez incluse dans le profil personnel.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 smtClean="0"/>
              <a:t>Mais, vous allez utiliser le style sténographique</a:t>
            </a:r>
          </a:p>
          <a:p>
            <a:pPr marL="857250" lvl="1" indent="-457200"/>
            <a:r>
              <a:rPr lang="fr-FR" sz="2000" b="1" dirty="0" smtClean="0"/>
              <a:t>des mots et des </a:t>
            </a:r>
            <a:r>
              <a:rPr lang="fr-FR" sz="2000" b="1" dirty="0" err="1" smtClean="0"/>
              <a:t>abbréviations</a:t>
            </a:r>
            <a:endParaRPr lang="fr-FR" sz="2000" b="1" dirty="0" smtClean="0"/>
          </a:p>
          <a:p>
            <a:pPr marL="0" indent="0">
              <a:buNone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carte de note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76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3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380</TotalTime>
  <Words>59</Words>
  <Application>Microsoft Macintosh PowerPoint</Application>
  <PresentationFormat>On-screen Show (4:3)</PresentationFormat>
  <Paragraphs>11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TP030001159</vt:lpstr>
      <vt:lpstr>Français 3</vt:lpstr>
      <vt:lpstr>Instructions</vt:lpstr>
      <vt:lpstr>la carte de note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56</cp:revision>
  <dcterms:created xsi:type="dcterms:W3CDTF">2011-08-09T23:00:23Z</dcterms:created>
  <dcterms:modified xsi:type="dcterms:W3CDTF">2013-09-23T15:02:59Z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